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65" r:id="rId2"/>
    <p:sldId id="267" r:id="rId3"/>
    <p:sldId id="266" r:id="rId4"/>
  </p:sldIdLst>
  <p:sldSz cx="43200638" cy="223202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CDF6"/>
    <a:srgbClr val="2CD0E5"/>
    <a:srgbClr val="2CE7E5"/>
    <a:srgbClr val="3C1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7" d="100"/>
          <a:sy n="17" d="100"/>
        </p:scale>
        <p:origin x="1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e Miller" userId="169ce57e0a0ee2ff" providerId="LiveId" clId="{E1FB63BC-281E-4CDB-82A3-2E126FD8859A}"/>
    <pc:docChg chg="modSld">
      <pc:chgData name="Joanne Miller" userId="169ce57e0a0ee2ff" providerId="LiveId" clId="{E1FB63BC-281E-4CDB-82A3-2E126FD8859A}" dt="2022-07-26T11:27:03.326" v="67" actId="14100"/>
      <pc:docMkLst>
        <pc:docMk/>
      </pc:docMkLst>
      <pc:sldChg chg="modSp mod">
        <pc:chgData name="Joanne Miller" userId="169ce57e0a0ee2ff" providerId="LiveId" clId="{E1FB63BC-281E-4CDB-82A3-2E126FD8859A}" dt="2022-07-26T11:27:03.326" v="67" actId="14100"/>
        <pc:sldMkLst>
          <pc:docMk/>
          <pc:sldMk cId="412339412" sldId="266"/>
        </pc:sldMkLst>
        <pc:spChg chg="mod">
          <ac:chgData name="Joanne Miller" userId="169ce57e0a0ee2ff" providerId="LiveId" clId="{E1FB63BC-281E-4CDB-82A3-2E126FD8859A}" dt="2022-07-26T11:27:03.326" v="67" actId="14100"/>
          <ac:spMkLst>
            <pc:docMk/>
            <pc:sldMk cId="412339412" sldId="266"/>
            <ac:spMk id="16" creationId="{58AA425B-26ED-D042-AC2C-0AEE6226D35A}"/>
          </ac:spMkLst>
        </pc:spChg>
      </pc:sldChg>
      <pc:sldChg chg="modSp mod">
        <pc:chgData name="Joanne Miller" userId="169ce57e0a0ee2ff" providerId="LiveId" clId="{E1FB63BC-281E-4CDB-82A3-2E126FD8859A}" dt="2022-07-26T11:26:07.736" v="35" actId="14100"/>
        <pc:sldMkLst>
          <pc:docMk/>
          <pc:sldMk cId="3055845943" sldId="267"/>
        </pc:sldMkLst>
        <pc:spChg chg="mod">
          <ac:chgData name="Joanne Miller" userId="169ce57e0a0ee2ff" providerId="LiveId" clId="{E1FB63BC-281E-4CDB-82A3-2E126FD8859A}" dt="2022-07-26T11:26:07.736" v="35" actId="14100"/>
          <ac:spMkLst>
            <pc:docMk/>
            <pc:sldMk cId="3055845943" sldId="267"/>
            <ac:spMk id="10" creationId="{983F9F3A-8F3A-F748-8AAA-6CC3630FB5E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80" y="3652876"/>
            <a:ext cx="32400479" cy="7770754"/>
          </a:xfrm>
        </p:spPr>
        <p:txBody>
          <a:bodyPr anchor="b"/>
          <a:lstStyle>
            <a:lvl1pPr algn="ctr">
              <a:defRPr sz="1952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80" y="11723300"/>
            <a:ext cx="32400479" cy="5388892"/>
          </a:xfrm>
        </p:spPr>
        <p:txBody>
          <a:bodyPr/>
          <a:lstStyle>
            <a:lvl1pPr marL="0" indent="0" algn="ctr">
              <a:buNone/>
              <a:defRPr sz="7811"/>
            </a:lvl1pPr>
            <a:lvl2pPr marL="1488003" indent="0" algn="ctr">
              <a:buNone/>
              <a:defRPr sz="6509"/>
            </a:lvl2pPr>
            <a:lvl3pPr marL="2976006" indent="0" algn="ctr">
              <a:buNone/>
              <a:defRPr sz="5858"/>
            </a:lvl3pPr>
            <a:lvl4pPr marL="4464009" indent="0" algn="ctr">
              <a:buNone/>
              <a:defRPr sz="5207"/>
            </a:lvl4pPr>
            <a:lvl5pPr marL="5952012" indent="0" algn="ctr">
              <a:buNone/>
              <a:defRPr sz="5207"/>
            </a:lvl5pPr>
            <a:lvl6pPr marL="7440016" indent="0" algn="ctr">
              <a:buNone/>
              <a:defRPr sz="5207"/>
            </a:lvl6pPr>
            <a:lvl7pPr marL="8928019" indent="0" algn="ctr">
              <a:buNone/>
              <a:defRPr sz="5207"/>
            </a:lvl7pPr>
            <a:lvl8pPr marL="10416022" indent="0" algn="ctr">
              <a:buNone/>
              <a:defRPr sz="5207"/>
            </a:lvl8pPr>
            <a:lvl9pPr marL="11904025" indent="0" algn="ctr">
              <a:buNone/>
              <a:defRPr sz="5207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3530-4D62-B142-8E6B-5364DBC2DE85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3328-791B-D848-8481-BF50499EB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5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3530-4D62-B142-8E6B-5364DBC2DE85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3328-791B-D848-8481-BF50499EB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5456" y="1188347"/>
            <a:ext cx="9315138" cy="189153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70044" y="1188347"/>
            <a:ext cx="27405405" cy="189153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3530-4D62-B142-8E6B-5364DBC2DE85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3328-791B-D848-8481-BF50499EB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7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3530-4D62-B142-8E6B-5364DBC2DE85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3328-791B-D848-8481-BF50499EB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95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544" y="5564566"/>
            <a:ext cx="37260550" cy="9284602"/>
          </a:xfrm>
        </p:spPr>
        <p:txBody>
          <a:bodyPr anchor="b"/>
          <a:lstStyle>
            <a:lvl1pPr>
              <a:defRPr sz="1952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544" y="14937004"/>
            <a:ext cx="37260550" cy="4882553"/>
          </a:xfrm>
        </p:spPr>
        <p:txBody>
          <a:bodyPr/>
          <a:lstStyle>
            <a:lvl1pPr marL="0" indent="0">
              <a:buNone/>
              <a:defRPr sz="7811">
                <a:solidFill>
                  <a:schemeClr val="tx1">
                    <a:tint val="75000"/>
                  </a:schemeClr>
                </a:solidFill>
              </a:defRPr>
            </a:lvl1pPr>
            <a:lvl2pPr marL="1488003" indent="0">
              <a:buNone/>
              <a:defRPr sz="6509">
                <a:solidFill>
                  <a:schemeClr val="tx1">
                    <a:tint val="75000"/>
                  </a:schemeClr>
                </a:solidFill>
              </a:defRPr>
            </a:lvl2pPr>
            <a:lvl3pPr marL="2976006" indent="0">
              <a:buNone/>
              <a:defRPr sz="5858">
                <a:solidFill>
                  <a:schemeClr val="tx1">
                    <a:tint val="75000"/>
                  </a:schemeClr>
                </a:solidFill>
              </a:defRPr>
            </a:lvl3pPr>
            <a:lvl4pPr marL="4464009" indent="0">
              <a:buNone/>
              <a:defRPr sz="5207">
                <a:solidFill>
                  <a:schemeClr val="tx1">
                    <a:tint val="75000"/>
                  </a:schemeClr>
                </a:solidFill>
              </a:defRPr>
            </a:lvl4pPr>
            <a:lvl5pPr marL="5952012" indent="0">
              <a:buNone/>
              <a:defRPr sz="5207">
                <a:solidFill>
                  <a:schemeClr val="tx1">
                    <a:tint val="75000"/>
                  </a:schemeClr>
                </a:solidFill>
              </a:defRPr>
            </a:lvl5pPr>
            <a:lvl6pPr marL="7440016" indent="0">
              <a:buNone/>
              <a:defRPr sz="5207">
                <a:solidFill>
                  <a:schemeClr val="tx1">
                    <a:tint val="75000"/>
                  </a:schemeClr>
                </a:solidFill>
              </a:defRPr>
            </a:lvl6pPr>
            <a:lvl7pPr marL="8928019" indent="0">
              <a:buNone/>
              <a:defRPr sz="5207">
                <a:solidFill>
                  <a:schemeClr val="tx1">
                    <a:tint val="75000"/>
                  </a:schemeClr>
                </a:solidFill>
              </a:defRPr>
            </a:lvl7pPr>
            <a:lvl8pPr marL="10416022" indent="0">
              <a:buNone/>
              <a:defRPr sz="5207">
                <a:solidFill>
                  <a:schemeClr val="tx1">
                    <a:tint val="75000"/>
                  </a:schemeClr>
                </a:solidFill>
              </a:defRPr>
            </a:lvl8pPr>
            <a:lvl9pPr marL="11904025" indent="0">
              <a:buNone/>
              <a:defRPr sz="52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3530-4D62-B142-8E6B-5364DBC2DE85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3328-791B-D848-8481-BF50499EB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6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0044" y="5941733"/>
            <a:ext cx="18360271" cy="141619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70323" y="5941733"/>
            <a:ext cx="18360271" cy="141619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3530-4D62-B142-8E6B-5364DBC2DE85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3328-791B-D848-8481-BF50499EB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8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1" y="1188348"/>
            <a:ext cx="37260550" cy="431421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673" y="5471563"/>
            <a:ext cx="18275893" cy="2681528"/>
          </a:xfrm>
        </p:spPr>
        <p:txBody>
          <a:bodyPr anchor="b"/>
          <a:lstStyle>
            <a:lvl1pPr marL="0" indent="0">
              <a:buNone/>
              <a:defRPr sz="7811" b="1"/>
            </a:lvl1pPr>
            <a:lvl2pPr marL="1488003" indent="0">
              <a:buNone/>
              <a:defRPr sz="6509" b="1"/>
            </a:lvl2pPr>
            <a:lvl3pPr marL="2976006" indent="0">
              <a:buNone/>
              <a:defRPr sz="5858" b="1"/>
            </a:lvl3pPr>
            <a:lvl4pPr marL="4464009" indent="0">
              <a:buNone/>
              <a:defRPr sz="5207" b="1"/>
            </a:lvl4pPr>
            <a:lvl5pPr marL="5952012" indent="0">
              <a:buNone/>
              <a:defRPr sz="5207" b="1"/>
            </a:lvl5pPr>
            <a:lvl6pPr marL="7440016" indent="0">
              <a:buNone/>
              <a:defRPr sz="5207" b="1"/>
            </a:lvl6pPr>
            <a:lvl7pPr marL="8928019" indent="0">
              <a:buNone/>
              <a:defRPr sz="5207" b="1"/>
            </a:lvl7pPr>
            <a:lvl8pPr marL="10416022" indent="0">
              <a:buNone/>
              <a:defRPr sz="5207" b="1"/>
            </a:lvl8pPr>
            <a:lvl9pPr marL="11904025" indent="0">
              <a:buNone/>
              <a:defRPr sz="520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673" y="8153091"/>
            <a:ext cx="18275893" cy="1199196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70323" y="5471563"/>
            <a:ext cx="18365898" cy="2681528"/>
          </a:xfrm>
        </p:spPr>
        <p:txBody>
          <a:bodyPr anchor="b"/>
          <a:lstStyle>
            <a:lvl1pPr marL="0" indent="0">
              <a:buNone/>
              <a:defRPr sz="7811" b="1"/>
            </a:lvl1pPr>
            <a:lvl2pPr marL="1488003" indent="0">
              <a:buNone/>
              <a:defRPr sz="6509" b="1"/>
            </a:lvl2pPr>
            <a:lvl3pPr marL="2976006" indent="0">
              <a:buNone/>
              <a:defRPr sz="5858" b="1"/>
            </a:lvl3pPr>
            <a:lvl4pPr marL="4464009" indent="0">
              <a:buNone/>
              <a:defRPr sz="5207" b="1"/>
            </a:lvl4pPr>
            <a:lvl5pPr marL="5952012" indent="0">
              <a:buNone/>
              <a:defRPr sz="5207" b="1"/>
            </a:lvl5pPr>
            <a:lvl6pPr marL="7440016" indent="0">
              <a:buNone/>
              <a:defRPr sz="5207" b="1"/>
            </a:lvl6pPr>
            <a:lvl7pPr marL="8928019" indent="0">
              <a:buNone/>
              <a:defRPr sz="5207" b="1"/>
            </a:lvl7pPr>
            <a:lvl8pPr marL="10416022" indent="0">
              <a:buNone/>
              <a:defRPr sz="5207" b="1"/>
            </a:lvl8pPr>
            <a:lvl9pPr marL="11904025" indent="0">
              <a:buNone/>
              <a:defRPr sz="520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70323" y="8153091"/>
            <a:ext cx="18365898" cy="1199196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3530-4D62-B142-8E6B-5364DBC2DE85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3328-791B-D848-8481-BF50499EB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5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3530-4D62-B142-8E6B-5364DBC2DE85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3328-791B-D848-8481-BF50499EB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6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3530-4D62-B142-8E6B-5364DBC2DE85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3328-791B-D848-8481-BF50499EB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0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2" y="1488017"/>
            <a:ext cx="13933329" cy="5208058"/>
          </a:xfrm>
        </p:spPr>
        <p:txBody>
          <a:bodyPr anchor="b"/>
          <a:lstStyle>
            <a:lvl1pPr>
              <a:defRPr sz="1041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5898" y="3213704"/>
            <a:ext cx="21870323" cy="15861844"/>
          </a:xfrm>
        </p:spPr>
        <p:txBody>
          <a:bodyPr/>
          <a:lstStyle>
            <a:lvl1pPr>
              <a:defRPr sz="10415"/>
            </a:lvl1pPr>
            <a:lvl2pPr>
              <a:defRPr sz="9113"/>
            </a:lvl2pPr>
            <a:lvl3pPr>
              <a:defRPr sz="7811"/>
            </a:lvl3pPr>
            <a:lvl4pPr>
              <a:defRPr sz="6509"/>
            </a:lvl4pPr>
            <a:lvl5pPr>
              <a:defRPr sz="6509"/>
            </a:lvl5pPr>
            <a:lvl6pPr>
              <a:defRPr sz="6509"/>
            </a:lvl6pPr>
            <a:lvl7pPr>
              <a:defRPr sz="6509"/>
            </a:lvl7pPr>
            <a:lvl8pPr>
              <a:defRPr sz="6509"/>
            </a:lvl8pPr>
            <a:lvl9pPr>
              <a:defRPr sz="650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672" y="6696075"/>
            <a:ext cx="13933329" cy="12405307"/>
          </a:xfrm>
        </p:spPr>
        <p:txBody>
          <a:bodyPr/>
          <a:lstStyle>
            <a:lvl1pPr marL="0" indent="0">
              <a:buNone/>
              <a:defRPr sz="5207"/>
            </a:lvl1pPr>
            <a:lvl2pPr marL="1488003" indent="0">
              <a:buNone/>
              <a:defRPr sz="4556"/>
            </a:lvl2pPr>
            <a:lvl3pPr marL="2976006" indent="0">
              <a:buNone/>
              <a:defRPr sz="3906"/>
            </a:lvl3pPr>
            <a:lvl4pPr marL="4464009" indent="0">
              <a:buNone/>
              <a:defRPr sz="3255"/>
            </a:lvl4pPr>
            <a:lvl5pPr marL="5952012" indent="0">
              <a:buNone/>
              <a:defRPr sz="3255"/>
            </a:lvl5pPr>
            <a:lvl6pPr marL="7440016" indent="0">
              <a:buNone/>
              <a:defRPr sz="3255"/>
            </a:lvl6pPr>
            <a:lvl7pPr marL="8928019" indent="0">
              <a:buNone/>
              <a:defRPr sz="3255"/>
            </a:lvl7pPr>
            <a:lvl8pPr marL="10416022" indent="0">
              <a:buNone/>
              <a:defRPr sz="3255"/>
            </a:lvl8pPr>
            <a:lvl9pPr marL="11904025" indent="0">
              <a:buNone/>
              <a:defRPr sz="325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3530-4D62-B142-8E6B-5364DBC2DE85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3328-791B-D848-8481-BF50499EB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5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2" y="1488017"/>
            <a:ext cx="13933329" cy="5208058"/>
          </a:xfrm>
        </p:spPr>
        <p:txBody>
          <a:bodyPr anchor="b"/>
          <a:lstStyle>
            <a:lvl1pPr>
              <a:defRPr sz="1041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5898" y="3213704"/>
            <a:ext cx="21870323" cy="15861844"/>
          </a:xfrm>
        </p:spPr>
        <p:txBody>
          <a:bodyPr anchor="t"/>
          <a:lstStyle>
            <a:lvl1pPr marL="0" indent="0">
              <a:buNone/>
              <a:defRPr sz="10415"/>
            </a:lvl1pPr>
            <a:lvl2pPr marL="1488003" indent="0">
              <a:buNone/>
              <a:defRPr sz="9113"/>
            </a:lvl2pPr>
            <a:lvl3pPr marL="2976006" indent="0">
              <a:buNone/>
              <a:defRPr sz="7811"/>
            </a:lvl3pPr>
            <a:lvl4pPr marL="4464009" indent="0">
              <a:buNone/>
              <a:defRPr sz="6509"/>
            </a:lvl4pPr>
            <a:lvl5pPr marL="5952012" indent="0">
              <a:buNone/>
              <a:defRPr sz="6509"/>
            </a:lvl5pPr>
            <a:lvl6pPr marL="7440016" indent="0">
              <a:buNone/>
              <a:defRPr sz="6509"/>
            </a:lvl6pPr>
            <a:lvl7pPr marL="8928019" indent="0">
              <a:buNone/>
              <a:defRPr sz="6509"/>
            </a:lvl7pPr>
            <a:lvl8pPr marL="10416022" indent="0">
              <a:buNone/>
              <a:defRPr sz="6509"/>
            </a:lvl8pPr>
            <a:lvl9pPr marL="11904025" indent="0">
              <a:buNone/>
              <a:defRPr sz="6509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672" y="6696075"/>
            <a:ext cx="13933329" cy="12405307"/>
          </a:xfrm>
        </p:spPr>
        <p:txBody>
          <a:bodyPr/>
          <a:lstStyle>
            <a:lvl1pPr marL="0" indent="0">
              <a:buNone/>
              <a:defRPr sz="5207"/>
            </a:lvl1pPr>
            <a:lvl2pPr marL="1488003" indent="0">
              <a:buNone/>
              <a:defRPr sz="4556"/>
            </a:lvl2pPr>
            <a:lvl3pPr marL="2976006" indent="0">
              <a:buNone/>
              <a:defRPr sz="3906"/>
            </a:lvl3pPr>
            <a:lvl4pPr marL="4464009" indent="0">
              <a:buNone/>
              <a:defRPr sz="3255"/>
            </a:lvl4pPr>
            <a:lvl5pPr marL="5952012" indent="0">
              <a:buNone/>
              <a:defRPr sz="3255"/>
            </a:lvl5pPr>
            <a:lvl6pPr marL="7440016" indent="0">
              <a:buNone/>
              <a:defRPr sz="3255"/>
            </a:lvl6pPr>
            <a:lvl7pPr marL="8928019" indent="0">
              <a:buNone/>
              <a:defRPr sz="3255"/>
            </a:lvl7pPr>
            <a:lvl8pPr marL="10416022" indent="0">
              <a:buNone/>
              <a:defRPr sz="3255"/>
            </a:lvl8pPr>
            <a:lvl9pPr marL="11904025" indent="0">
              <a:buNone/>
              <a:defRPr sz="325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3530-4D62-B142-8E6B-5364DBC2DE85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3328-791B-D848-8481-BF50499EB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3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0044" y="1188348"/>
            <a:ext cx="37260550" cy="4314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0044" y="5941733"/>
            <a:ext cx="37260550" cy="14161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70044" y="20687566"/>
            <a:ext cx="9720144" cy="1188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F3530-4D62-B142-8E6B-5364DBC2DE85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10212" y="20687566"/>
            <a:ext cx="14580215" cy="1188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10450" y="20687566"/>
            <a:ext cx="9720144" cy="1188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03328-791B-D848-8481-BF50499EB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2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976006" rtl="0" eaLnBrk="1" latinLnBrk="0" hangingPunct="1">
        <a:lnSpc>
          <a:spcPct val="90000"/>
        </a:lnSpc>
        <a:spcBef>
          <a:spcPct val="0"/>
        </a:spcBef>
        <a:buNone/>
        <a:defRPr sz="14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44002" indent="-744002" algn="l" defTabSz="2976006" rtl="0" eaLnBrk="1" latinLnBrk="0" hangingPunct="1">
        <a:lnSpc>
          <a:spcPct val="90000"/>
        </a:lnSpc>
        <a:spcBef>
          <a:spcPts val="3255"/>
        </a:spcBef>
        <a:buFont typeface="Arial" panose="020B0604020202020204" pitchFamily="34" charset="0"/>
        <a:buChar char="•"/>
        <a:defRPr sz="9113" kern="1200">
          <a:solidFill>
            <a:schemeClr val="tx1"/>
          </a:solidFill>
          <a:latin typeface="+mn-lt"/>
          <a:ea typeface="+mn-ea"/>
          <a:cs typeface="+mn-cs"/>
        </a:defRPr>
      </a:lvl1pPr>
      <a:lvl2pPr marL="2232005" indent="-744002" algn="l" defTabSz="2976006" rtl="0" eaLnBrk="1" latinLnBrk="0" hangingPunct="1">
        <a:lnSpc>
          <a:spcPct val="90000"/>
        </a:lnSpc>
        <a:spcBef>
          <a:spcPts val="1627"/>
        </a:spcBef>
        <a:buFont typeface="Arial" panose="020B0604020202020204" pitchFamily="34" charset="0"/>
        <a:buChar char="•"/>
        <a:defRPr sz="7811" kern="1200">
          <a:solidFill>
            <a:schemeClr val="tx1"/>
          </a:solidFill>
          <a:latin typeface="+mn-lt"/>
          <a:ea typeface="+mn-ea"/>
          <a:cs typeface="+mn-cs"/>
        </a:defRPr>
      </a:lvl2pPr>
      <a:lvl3pPr marL="3720008" indent="-744002" algn="l" defTabSz="2976006" rtl="0" eaLnBrk="1" latinLnBrk="0" hangingPunct="1">
        <a:lnSpc>
          <a:spcPct val="90000"/>
        </a:lnSpc>
        <a:spcBef>
          <a:spcPts val="1627"/>
        </a:spcBef>
        <a:buFont typeface="Arial" panose="020B0604020202020204" pitchFamily="34" charset="0"/>
        <a:buChar char="•"/>
        <a:defRPr sz="6509" kern="1200">
          <a:solidFill>
            <a:schemeClr val="tx1"/>
          </a:solidFill>
          <a:latin typeface="+mn-lt"/>
          <a:ea typeface="+mn-ea"/>
          <a:cs typeface="+mn-cs"/>
        </a:defRPr>
      </a:lvl3pPr>
      <a:lvl4pPr marL="5208011" indent="-744002" algn="l" defTabSz="2976006" rtl="0" eaLnBrk="1" latinLnBrk="0" hangingPunct="1">
        <a:lnSpc>
          <a:spcPct val="90000"/>
        </a:lnSpc>
        <a:spcBef>
          <a:spcPts val="1627"/>
        </a:spcBef>
        <a:buFont typeface="Arial" panose="020B0604020202020204" pitchFamily="34" charset="0"/>
        <a:buChar char="•"/>
        <a:defRPr sz="5858" kern="1200">
          <a:solidFill>
            <a:schemeClr val="tx1"/>
          </a:solidFill>
          <a:latin typeface="+mn-lt"/>
          <a:ea typeface="+mn-ea"/>
          <a:cs typeface="+mn-cs"/>
        </a:defRPr>
      </a:lvl4pPr>
      <a:lvl5pPr marL="6696014" indent="-744002" algn="l" defTabSz="2976006" rtl="0" eaLnBrk="1" latinLnBrk="0" hangingPunct="1">
        <a:lnSpc>
          <a:spcPct val="90000"/>
        </a:lnSpc>
        <a:spcBef>
          <a:spcPts val="1627"/>
        </a:spcBef>
        <a:buFont typeface="Arial" panose="020B0604020202020204" pitchFamily="34" charset="0"/>
        <a:buChar char="•"/>
        <a:defRPr sz="5858" kern="1200">
          <a:solidFill>
            <a:schemeClr val="tx1"/>
          </a:solidFill>
          <a:latin typeface="+mn-lt"/>
          <a:ea typeface="+mn-ea"/>
          <a:cs typeface="+mn-cs"/>
        </a:defRPr>
      </a:lvl5pPr>
      <a:lvl6pPr marL="8184017" indent="-744002" algn="l" defTabSz="2976006" rtl="0" eaLnBrk="1" latinLnBrk="0" hangingPunct="1">
        <a:lnSpc>
          <a:spcPct val="90000"/>
        </a:lnSpc>
        <a:spcBef>
          <a:spcPts val="1627"/>
        </a:spcBef>
        <a:buFont typeface="Arial" panose="020B0604020202020204" pitchFamily="34" charset="0"/>
        <a:buChar char="•"/>
        <a:defRPr sz="5858" kern="1200">
          <a:solidFill>
            <a:schemeClr val="tx1"/>
          </a:solidFill>
          <a:latin typeface="+mn-lt"/>
          <a:ea typeface="+mn-ea"/>
          <a:cs typeface="+mn-cs"/>
        </a:defRPr>
      </a:lvl6pPr>
      <a:lvl7pPr marL="9672020" indent="-744002" algn="l" defTabSz="2976006" rtl="0" eaLnBrk="1" latinLnBrk="0" hangingPunct="1">
        <a:lnSpc>
          <a:spcPct val="90000"/>
        </a:lnSpc>
        <a:spcBef>
          <a:spcPts val="1627"/>
        </a:spcBef>
        <a:buFont typeface="Arial" panose="020B0604020202020204" pitchFamily="34" charset="0"/>
        <a:buChar char="•"/>
        <a:defRPr sz="5858" kern="1200">
          <a:solidFill>
            <a:schemeClr val="tx1"/>
          </a:solidFill>
          <a:latin typeface="+mn-lt"/>
          <a:ea typeface="+mn-ea"/>
          <a:cs typeface="+mn-cs"/>
        </a:defRPr>
      </a:lvl7pPr>
      <a:lvl8pPr marL="11160023" indent="-744002" algn="l" defTabSz="2976006" rtl="0" eaLnBrk="1" latinLnBrk="0" hangingPunct="1">
        <a:lnSpc>
          <a:spcPct val="90000"/>
        </a:lnSpc>
        <a:spcBef>
          <a:spcPts val="1627"/>
        </a:spcBef>
        <a:buFont typeface="Arial" panose="020B0604020202020204" pitchFamily="34" charset="0"/>
        <a:buChar char="•"/>
        <a:defRPr sz="5858" kern="1200">
          <a:solidFill>
            <a:schemeClr val="tx1"/>
          </a:solidFill>
          <a:latin typeface="+mn-lt"/>
          <a:ea typeface="+mn-ea"/>
          <a:cs typeface="+mn-cs"/>
        </a:defRPr>
      </a:lvl8pPr>
      <a:lvl9pPr marL="12648027" indent="-744002" algn="l" defTabSz="2976006" rtl="0" eaLnBrk="1" latinLnBrk="0" hangingPunct="1">
        <a:lnSpc>
          <a:spcPct val="90000"/>
        </a:lnSpc>
        <a:spcBef>
          <a:spcPts val="1627"/>
        </a:spcBef>
        <a:buFont typeface="Arial" panose="020B0604020202020204" pitchFamily="34" charset="0"/>
        <a:buChar char="•"/>
        <a:defRPr sz="58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76006" rtl="0" eaLnBrk="1" latinLnBrk="0" hangingPunct="1">
        <a:defRPr sz="5858" kern="1200">
          <a:solidFill>
            <a:schemeClr val="tx1"/>
          </a:solidFill>
          <a:latin typeface="+mn-lt"/>
          <a:ea typeface="+mn-ea"/>
          <a:cs typeface="+mn-cs"/>
        </a:defRPr>
      </a:lvl1pPr>
      <a:lvl2pPr marL="1488003" algn="l" defTabSz="2976006" rtl="0" eaLnBrk="1" latinLnBrk="0" hangingPunct="1">
        <a:defRPr sz="5858" kern="1200">
          <a:solidFill>
            <a:schemeClr val="tx1"/>
          </a:solidFill>
          <a:latin typeface="+mn-lt"/>
          <a:ea typeface="+mn-ea"/>
          <a:cs typeface="+mn-cs"/>
        </a:defRPr>
      </a:lvl2pPr>
      <a:lvl3pPr marL="2976006" algn="l" defTabSz="2976006" rtl="0" eaLnBrk="1" latinLnBrk="0" hangingPunct="1">
        <a:defRPr sz="5858" kern="1200">
          <a:solidFill>
            <a:schemeClr val="tx1"/>
          </a:solidFill>
          <a:latin typeface="+mn-lt"/>
          <a:ea typeface="+mn-ea"/>
          <a:cs typeface="+mn-cs"/>
        </a:defRPr>
      </a:lvl3pPr>
      <a:lvl4pPr marL="4464009" algn="l" defTabSz="2976006" rtl="0" eaLnBrk="1" latinLnBrk="0" hangingPunct="1">
        <a:defRPr sz="5858" kern="1200">
          <a:solidFill>
            <a:schemeClr val="tx1"/>
          </a:solidFill>
          <a:latin typeface="+mn-lt"/>
          <a:ea typeface="+mn-ea"/>
          <a:cs typeface="+mn-cs"/>
        </a:defRPr>
      </a:lvl4pPr>
      <a:lvl5pPr marL="5952012" algn="l" defTabSz="2976006" rtl="0" eaLnBrk="1" latinLnBrk="0" hangingPunct="1">
        <a:defRPr sz="5858" kern="1200">
          <a:solidFill>
            <a:schemeClr val="tx1"/>
          </a:solidFill>
          <a:latin typeface="+mn-lt"/>
          <a:ea typeface="+mn-ea"/>
          <a:cs typeface="+mn-cs"/>
        </a:defRPr>
      </a:lvl5pPr>
      <a:lvl6pPr marL="7440016" algn="l" defTabSz="2976006" rtl="0" eaLnBrk="1" latinLnBrk="0" hangingPunct="1">
        <a:defRPr sz="5858" kern="1200">
          <a:solidFill>
            <a:schemeClr val="tx1"/>
          </a:solidFill>
          <a:latin typeface="+mn-lt"/>
          <a:ea typeface="+mn-ea"/>
          <a:cs typeface="+mn-cs"/>
        </a:defRPr>
      </a:lvl6pPr>
      <a:lvl7pPr marL="8928019" algn="l" defTabSz="2976006" rtl="0" eaLnBrk="1" latinLnBrk="0" hangingPunct="1">
        <a:defRPr sz="5858" kern="1200">
          <a:solidFill>
            <a:schemeClr val="tx1"/>
          </a:solidFill>
          <a:latin typeface="+mn-lt"/>
          <a:ea typeface="+mn-ea"/>
          <a:cs typeface="+mn-cs"/>
        </a:defRPr>
      </a:lvl7pPr>
      <a:lvl8pPr marL="10416022" algn="l" defTabSz="2976006" rtl="0" eaLnBrk="1" latinLnBrk="0" hangingPunct="1">
        <a:defRPr sz="5858" kern="1200">
          <a:solidFill>
            <a:schemeClr val="tx1"/>
          </a:solidFill>
          <a:latin typeface="+mn-lt"/>
          <a:ea typeface="+mn-ea"/>
          <a:cs typeface="+mn-cs"/>
        </a:defRPr>
      </a:lvl8pPr>
      <a:lvl9pPr marL="11904025" algn="l" defTabSz="2976006" rtl="0" eaLnBrk="1" latinLnBrk="0" hangingPunct="1">
        <a:defRPr sz="58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C7A23BE-6085-814C-AA11-F3FAA1AA6341}"/>
              </a:ext>
            </a:extLst>
          </p:cNvPr>
          <p:cNvSpPr/>
          <p:nvPr/>
        </p:nvSpPr>
        <p:spPr>
          <a:xfrm>
            <a:off x="0" y="0"/>
            <a:ext cx="43200638" cy="22320250"/>
          </a:xfrm>
          <a:prstGeom prst="rect">
            <a:avLst/>
          </a:prstGeom>
          <a:solidFill>
            <a:srgbClr val="3C1D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DE9711B-4060-D442-9B5D-BEB2FAA384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5" t="10989" r="74272" b="81062"/>
          <a:stretch/>
        </p:blipFill>
        <p:spPr>
          <a:xfrm>
            <a:off x="31873371" y="19161087"/>
            <a:ext cx="10187349" cy="2263855"/>
          </a:xfrm>
          <a:prstGeom prst="rect">
            <a:avLst/>
          </a:prstGeom>
        </p:spPr>
      </p:pic>
      <p:pic>
        <p:nvPicPr>
          <p:cNvPr id="10" name="Picture 9" descr="A picture containing pool ball&#10;&#10;Description automatically generated">
            <a:extLst>
              <a:ext uri="{FF2B5EF4-FFF2-40B4-BE49-F238E27FC236}">
                <a16:creationId xmlns:a16="http://schemas.microsoft.com/office/drawing/2014/main" id="{A2CFCA7C-2B51-F244-BC3C-AA53513349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94" t="10737" r="55449" b="9701"/>
          <a:stretch/>
        </p:blipFill>
        <p:spPr>
          <a:xfrm>
            <a:off x="1371598" y="1421601"/>
            <a:ext cx="14826344" cy="15464036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64F91AA5-F4E6-204E-BF9E-AD8FEE4ED1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08" t="50000" r="14552" b="29386"/>
          <a:stretch/>
        </p:blipFill>
        <p:spPr>
          <a:xfrm>
            <a:off x="1927152" y="15155331"/>
            <a:ext cx="13715235" cy="526831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E9E7305-3B5C-224E-BDE6-CD34D2AB45EF}"/>
              </a:ext>
            </a:extLst>
          </p:cNvPr>
          <p:cNvSpPr/>
          <p:nvPr/>
        </p:nvSpPr>
        <p:spPr>
          <a:xfrm>
            <a:off x="18490330" y="9544282"/>
            <a:ext cx="23338710" cy="6688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you do differently following IPAW?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your commitment to do something specific to increase income protection awareness and sales on this template and share on social </a:t>
            </a:r>
            <a:endParaRPr lang="en-US" sz="85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53486C-9C45-3845-A021-F3FB9CE4D258}"/>
              </a:ext>
            </a:extLst>
          </p:cNvPr>
          <p:cNvSpPr txBox="1"/>
          <p:nvPr/>
        </p:nvSpPr>
        <p:spPr>
          <a:xfrm>
            <a:off x="18490330" y="6432983"/>
            <a:ext cx="178443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76CD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your pledge</a:t>
            </a:r>
          </a:p>
        </p:txBody>
      </p:sp>
    </p:spTree>
    <p:extLst>
      <p:ext uri="{BB962C8B-B14F-4D97-AF65-F5344CB8AC3E}">
        <p14:creationId xmlns:p14="http://schemas.microsoft.com/office/powerpoint/2010/main" val="4136897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C7A23BE-6085-814C-AA11-F3FAA1AA6341}"/>
              </a:ext>
            </a:extLst>
          </p:cNvPr>
          <p:cNvSpPr/>
          <p:nvPr/>
        </p:nvSpPr>
        <p:spPr>
          <a:xfrm>
            <a:off x="0" y="0"/>
            <a:ext cx="43200638" cy="22320250"/>
          </a:xfrm>
          <a:prstGeom prst="rect">
            <a:avLst/>
          </a:prstGeom>
          <a:solidFill>
            <a:srgbClr val="3C1D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36443DD8-F28E-9741-80C6-03FCCD8FBE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58" t="28223" r="23917" b="33027"/>
          <a:stretch/>
        </p:blipFill>
        <p:spPr>
          <a:xfrm>
            <a:off x="-6" y="-1"/>
            <a:ext cx="20312749" cy="22320251"/>
          </a:xfrm>
          <a:prstGeom prst="rect">
            <a:avLst/>
          </a:prstGeom>
        </p:spPr>
      </p:pic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DE9711B-4060-D442-9B5D-BEB2FAA384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35" t="10989" r="74272" b="81062"/>
          <a:stretch/>
        </p:blipFill>
        <p:spPr>
          <a:xfrm>
            <a:off x="31790185" y="19226477"/>
            <a:ext cx="10187349" cy="2263855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64F91AA5-F4E6-204E-BF9E-AD8FEE4ED1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08" t="50000" r="14552" b="29386"/>
          <a:stretch/>
        </p:blipFill>
        <p:spPr>
          <a:xfrm>
            <a:off x="-14563554" y="9583100"/>
            <a:ext cx="13715235" cy="5268312"/>
          </a:xfrm>
          <a:prstGeom prst="rect">
            <a:avLst/>
          </a:prstGeom>
        </p:spPr>
      </p:pic>
      <p:pic>
        <p:nvPicPr>
          <p:cNvPr id="5" name="Picture 4" descr="A picture containing text, pool ball, sport&#10;&#10;Description automatically generated">
            <a:extLst>
              <a:ext uri="{FF2B5EF4-FFF2-40B4-BE49-F238E27FC236}">
                <a16:creationId xmlns:a16="http://schemas.microsoft.com/office/drawing/2014/main" id="{ED3A2060-3C4B-0241-AF4F-836F970724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t="50000" r="29735" b="12981"/>
          <a:stretch/>
        </p:blipFill>
        <p:spPr>
          <a:xfrm>
            <a:off x="39580457" y="1244877"/>
            <a:ext cx="2409254" cy="2299481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22AA6B4-6097-F746-B4FC-8020CDBAC0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8276" b="81061"/>
          <a:stretch/>
        </p:blipFill>
        <p:spPr>
          <a:xfrm>
            <a:off x="22141544" y="1132062"/>
            <a:ext cx="20316632" cy="226385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9A0593D-5600-EE4F-ABB3-C6B3EF72536A}"/>
              </a:ext>
            </a:extLst>
          </p:cNvPr>
          <p:cNvSpPr/>
          <p:nvPr/>
        </p:nvSpPr>
        <p:spPr>
          <a:xfrm>
            <a:off x="12253966" y="10001482"/>
            <a:ext cx="17844387" cy="4872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GB" sz="7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7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GB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sz="7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GB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GB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GB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GB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GB" sz="7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GB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85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3F9F3A-8F3A-F748-8AAA-6CC3630FB5E7}"/>
              </a:ext>
            </a:extLst>
          </p:cNvPr>
          <p:cNvSpPr txBox="1"/>
          <p:nvPr/>
        </p:nvSpPr>
        <p:spPr>
          <a:xfrm>
            <a:off x="12253966" y="7367109"/>
            <a:ext cx="249697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76CD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Pledge Template</a:t>
            </a:r>
          </a:p>
        </p:txBody>
      </p:sp>
    </p:spTree>
    <p:extLst>
      <p:ext uri="{BB962C8B-B14F-4D97-AF65-F5344CB8AC3E}">
        <p14:creationId xmlns:p14="http://schemas.microsoft.com/office/powerpoint/2010/main" val="3055845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C7A23BE-6085-814C-AA11-F3FAA1AA6341}"/>
              </a:ext>
            </a:extLst>
          </p:cNvPr>
          <p:cNvSpPr/>
          <p:nvPr/>
        </p:nvSpPr>
        <p:spPr>
          <a:xfrm>
            <a:off x="0" y="0"/>
            <a:ext cx="43200638" cy="22320250"/>
          </a:xfrm>
          <a:prstGeom prst="rect">
            <a:avLst/>
          </a:prstGeom>
          <a:solidFill>
            <a:srgbClr val="3C1D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DE9711B-4060-D442-9B5D-BEB2FAA384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5" t="10989" r="74272" b="81062"/>
          <a:stretch/>
        </p:blipFill>
        <p:spPr>
          <a:xfrm>
            <a:off x="31680058" y="19161088"/>
            <a:ext cx="10187349" cy="2263855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64F91AA5-F4E6-204E-BF9E-AD8FEE4ED1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408" t="50000" r="14552" b="29386"/>
          <a:stretch/>
        </p:blipFill>
        <p:spPr>
          <a:xfrm>
            <a:off x="-15610115" y="45585"/>
            <a:ext cx="13715235" cy="5268312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2D7A10E-14C4-1648-B355-867934E01A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8277" r="7020" b="80241"/>
          <a:stretch/>
        </p:blipFill>
        <p:spPr>
          <a:xfrm>
            <a:off x="1333231" y="19161088"/>
            <a:ext cx="16216706" cy="226385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45006C0-08B2-3248-9F58-C7C4D33A1650}"/>
              </a:ext>
            </a:extLst>
          </p:cNvPr>
          <p:cNvGrpSpPr/>
          <p:nvPr/>
        </p:nvGrpSpPr>
        <p:grpSpPr>
          <a:xfrm>
            <a:off x="0" y="0"/>
            <a:ext cx="43200638" cy="3530088"/>
            <a:chOff x="0" y="0"/>
            <a:chExt cx="43200638" cy="3530088"/>
          </a:xfrm>
        </p:grpSpPr>
        <p:pic>
          <p:nvPicPr>
            <p:cNvPr id="15" name="Picture 14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6FCFD73A-B408-EC4A-B3A5-4B28A4B855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658" t="22173" r="16594" b="71698"/>
            <a:stretch/>
          </p:blipFill>
          <p:spPr>
            <a:xfrm>
              <a:off x="14815279" y="0"/>
              <a:ext cx="28385359" cy="3530088"/>
            </a:xfrm>
            <a:prstGeom prst="rect">
              <a:avLst/>
            </a:prstGeom>
          </p:spPr>
        </p:pic>
        <p:pic>
          <p:nvPicPr>
            <p:cNvPr id="13" name="Picture 1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8B3DAE03-73CD-4E4F-824B-7ED06420A7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8933" t="22173" r="1819" b="71698"/>
            <a:stretch/>
          </p:blipFill>
          <p:spPr>
            <a:xfrm>
              <a:off x="0" y="0"/>
              <a:ext cx="32244814" cy="3530088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129D58B-478A-264B-8359-5A09DD7CA061}"/>
              </a:ext>
            </a:extLst>
          </p:cNvPr>
          <p:cNvSpPr/>
          <p:nvPr/>
        </p:nvSpPr>
        <p:spPr>
          <a:xfrm>
            <a:off x="3310089" y="9516157"/>
            <a:ext cx="17844387" cy="4872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GB" sz="7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n-GB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GB" sz="7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GB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GB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GB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7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GB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sz="7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GB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GB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GB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GB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GB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dolore magna </a:t>
            </a:r>
            <a:r>
              <a:rPr lang="en-GB" sz="7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GB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85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, pool ball, sport&#10;&#10;Description automatically generated">
            <a:extLst>
              <a:ext uri="{FF2B5EF4-FFF2-40B4-BE49-F238E27FC236}">
                <a16:creationId xmlns:a16="http://schemas.microsoft.com/office/drawing/2014/main" id="{E3AC1D13-BA38-7C4F-AF9A-7BD4330DC5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0000"/>
          </a:blip>
          <a:srcRect l="49688" t="50000" r="31857" b="15819"/>
          <a:stretch/>
        </p:blipFill>
        <p:spPr>
          <a:xfrm>
            <a:off x="27635650" y="5088401"/>
            <a:ext cx="12548153" cy="121434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8AA425B-26ED-D042-AC2C-0AEE6226D35A}"/>
              </a:ext>
            </a:extLst>
          </p:cNvPr>
          <p:cNvSpPr txBox="1"/>
          <p:nvPr/>
        </p:nvSpPr>
        <p:spPr>
          <a:xfrm>
            <a:off x="3310089" y="6819844"/>
            <a:ext cx="243255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76CD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Pledge Template</a:t>
            </a:r>
          </a:p>
        </p:txBody>
      </p:sp>
    </p:spTree>
    <p:extLst>
      <p:ext uri="{BB962C8B-B14F-4D97-AF65-F5344CB8AC3E}">
        <p14:creationId xmlns:p14="http://schemas.microsoft.com/office/powerpoint/2010/main" val="412339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1362</TotalTime>
  <Words>82</Words>
  <Application>Microsoft Office PowerPoint</Application>
  <PresentationFormat>Custom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Rosie</dc:creator>
  <cp:lastModifiedBy>Joanne Miller</cp:lastModifiedBy>
  <cp:revision>15</cp:revision>
  <dcterms:created xsi:type="dcterms:W3CDTF">2021-07-20T16:12:05Z</dcterms:created>
  <dcterms:modified xsi:type="dcterms:W3CDTF">2022-07-26T11:27:06Z</dcterms:modified>
</cp:coreProperties>
</file>